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02a5bd1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02a5bd1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02a5bd1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02a5bd1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02a5bd1c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02a5bd1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02a5bd1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02a5bd1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02a5bd1c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02a5bd1c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01ed12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01ed12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1ed12d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01ed12d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01ed12d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01ed12d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02a5bd1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02a5bd1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02a5bd1c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02a5bd1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02a5bd1c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02a5bd1c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02a5bd1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02a5bd1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02a5bd1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02a5bd1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https://www.chameleon.io/blog/bad-ux-examples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Design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Aaryan!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Template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895550"/>
            <a:ext cx="6135725" cy="40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User Personas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328248" cy="38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912250" y="315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https://uxdesign.cc/bringing-inclusive-design-to-life-through-personas-83ba26a41109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445025"/>
            <a:ext cx="6767049" cy="44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980725" y="4817200"/>
            <a:ext cx="77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https://xd.adobe.com/ideas/process/user-research/putting-personas-to-work-in-ux-design/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sorting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and participatory exercise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9367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50" y="2668325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" y="356637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350" y="382997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900" y="174887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050" y="3209399"/>
            <a:ext cx="1008925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5695525" y="69817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5695525" y="220202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5695525" y="370587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650" y="2037199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350" y="376322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00" y="1599224"/>
            <a:ext cx="1008925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1294813" y="188987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Schedule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927950" y="20833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1657138" y="304905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Destinations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35063" y="2696625"/>
            <a:ext cx="13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Travel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3982638" y="2371650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History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018363" y="35491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76150" y="39008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Hotels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sorting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94700" y="115247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147300" y="115247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a Trip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199900" y="1152475"/>
            <a:ext cx="2849400" cy="13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Account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" y="2571749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375" y="2571749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5" y="378637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50" y="374282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25" y="260452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25" y="374282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400" y="2673724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825" y="2752299"/>
            <a:ext cx="1008925" cy="10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500" y="2717274"/>
            <a:ext cx="1008925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278200" y="293197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History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481488" y="2982400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30588" y="41208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6271188" y="2944025"/>
            <a:ext cx="13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Travel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385713" y="300817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Schedule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385725" y="407727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Hotels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576513" y="308675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Destinations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lecture, students will be able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design p</a:t>
            </a:r>
            <a:r>
              <a:rPr lang="en"/>
              <a:t>sychology and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necessary tools to conduct comprehensive user-research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 their thoughts and ideas about user-experience design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</a:t>
            </a:r>
            <a:r>
              <a:rPr lang="en"/>
              <a:t>Psychology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Research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Model Canvas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Personas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/>
              <a:t>Psychology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does it consist of?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understanding how people think, respond to design </a:t>
            </a:r>
            <a:r>
              <a:rPr lang="en"/>
              <a:t>elements</a:t>
            </a:r>
            <a:r>
              <a:rPr lang="en"/>
              <a:t>, and their cognitive abilities and limitations.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Why would we want to know this?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What are some things you considered when you were storyboarding - any particular groups of people?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avoid?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makes a UX bad?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1" y="1119900"/>
            <a:ext cx="7574624" cy="38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2" y="190225"/>
            <a:ext cx="5891876" cy="371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175" y="3460549"/>
            <a:ext cx="8229827" cy="16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59784" t="0"/>
          <a:stretch/>
        </p:blipFill>
        <p:spPr>
          <a:xfrm>
            <a:off x="0" y="337800"/>
            <a:ext cx="3677327" cy="4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525" y="337801"/>
            <a:ext cx="6084526" cy="356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 Methods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ways of conducting user-research: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Involving the user - </a:t>
            </a:r>
            <a:r>
              <a:rPr lang="en"/>
              <a:t>User Interviews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Without the user - </a:t>
            </a:r>
            <a:r>
              <a:rPr lang="en"/>
              <a:t>Card Sorting, Personas, Roleplay, </a:t>
            </a:r>
            <a:r>
              <a:rPr lang="en"/>
              <a:t>Rapid</a:t>
            </a:r>
            <a:r>
              <a:rPr lang="en"/>
              <a:t> Prototyping/Brainstorming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 Canvas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077176" cy="4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